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6" autoAdjust="0"/>
  </p:normalViewPr>
  <p:slideViewPr>
    <p:cSldViewPr>
      <p:cViewPr varScale="1">
        <p:scale>
          <a:sx n="101" d="100"/>
          <a:sy n="101" d="100"/>
        </p:scale>
        <p:origin x="-2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FDC7-6D6E-4C8A-AE97-D49E1CFEFDB6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16A6-7E14-4C93-8161-3655DCE1B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FDC7-6D6E-4C8A-AE97-D49E1CFEFDB6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16A6-7E14-4C93-8161-3655DCE1B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FDC7-6D6E-4C8A-AE97-D49E1CFEFDB6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16A6-7E14-4C93-8161-3655DCE1B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FDC7-6D6E-4C8A-AE97-D49E1CFEFDB6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16A6-7E14-4C93-8161-3655DCE1B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FDC7-6D6E-4C8A-AE97-D49E1CFEFDB6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16A6-7E14-4C93-8161-3655DCE1B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FDC7-6D6E-4C8A-AE97-D49E1CFEFDB6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16A6-7E14-4C93-8161-3655DCE1B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FDC7-6D6E-4C8A-AE97-D49E1CFEFDB6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16A6-7E14-4C93-8161-3655DCE1B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FDC7-6D6E-4C8A-AE97-D49E1CFEFDB6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16A6-7E14-4C93-8161-3655DCE1B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FDC7-6D6E-4C8A-AE97-D49E1CFEFDB6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16A6-7E14-4C93-8161-3655DCE1B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FDC7-6D6E-4C8A-AE97-D49E1CFEFDB6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16A6-7E14-4C93-8161-3655DCE1B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FDC7-6D6E-4C8A-AE97-D49E1CFEFDB6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16A6-7E14-4C93-8161-3655DCE1B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FDC7-6D6E-4C8A-AE97-D49E1CFEFDB6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516A6-7E14-4C93-8161-3655DCE1B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nachalo4ka.ru/wp-content/uploads/2014/04/shablon-knigi-prevyu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0"/>
            <a:ext cx="9564552" cy="7173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-1692696" y="2130425"/>
            <a:ext cx="2378496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1196752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информационно - коммуникативных  </a:t>
            </a:r>
          </a:p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технологий</a:t>
            </a:r>
          </a:p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в ознакомлении дошкольников с     </a:t>
            </a:r>
          </a:p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художественной литературой.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3" y="5373216"/>
            <a:ext cx="4283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Выполнила: воспитатель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Гуськова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О.В.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СП ГБОУ СОШ с. Богдановка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детский сад «Ручеёк»</a:t>
            </a:r>
          </a:p>
          <a:p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924945"/>
            <a:ext cx="2538282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nachalo4ka.ru/wp-content/uploads/2014/04/shablon-knigi-prevyu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6573" cy="73174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476672"/>
            <a:ext cx="7332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устройства ИКТ в нашем детском саду: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3688" y="1052736"/>
            <a:ext cx="269721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- компьютер;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ноутбук;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</a:rPr>
              <a:t>м</a:t>
            </a:r>
            <a:r>
              <a:rPr lang="ru-RU" sz="2000" b="1" dirty="0" smtClean="0">
                <a:solidFill>
                  <a:srgbClr val="002060"/>
                </a:solidFill>
              </a:rPr>
              <a:t>узыкальный центр;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</a:rPr>
              <a:t>т</a:t>
            </a:r>
            <a:r>
              <a:rPr lang="ru-RU" sz="2000" b="1" dirty="0" smtClean="0">
                <a:solidFill>
                  <a:srgbClr val="002060"/>
                </a:solidFill>
              </a:rPr>
              <a:t>елевизор;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</a:rPr>
              <a:t>и</a:t>
            </a:r>
            <a:r>
              <a:rPr lang="ru-RU" sz="2000" b="1" dirty="0" smtClean="0">
                <a:solidFill>
                  <a:srgbClr val="002060"/>
                </a:solidFill>
              </a:rPr>
              <a:t>нтерактивная доска;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</a:rPr>
              <a:t>роектор;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ф</a:t>
            </a:r>
            <a:r>
              <a:rPr lang="ru-RU" sz="2000" b="1" dirty="0" smtClean="0">
                <a:solidFill>
                  <a:srgbClr val="002060"/>
                </a:solidFill>
              </a:rPr>
              <a:t>отоаппарат;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п</a:t>
            </a:r>
            <a:r>
              <a:rPr lang="ru-RU" sz="2000" b="1" smtClean="0">
                <a:solidFill>
                  <a:srgbClr val="002060"/>
                </a:solidFill>
              </a:rPr>
              <a:t>ринтер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2976"/>
            <a:ext cx="4104456" cy="3078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nachalo4ka.ru/wp-content/uploads/2014/04/shablon-knigi-prevyu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0"/>
            <a:ext cx="9756573" cy="73174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11960" y="1052736"/>
            <a:ext cx="2145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работы: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2564904"/>
            <a:ext cx="443057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налитико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диагностический;</a:t>
            </a:r>
          </a:p>
          <a:p>
            <a:pPr marL="342900" indent="-342900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организационный;</a:t>
            </a:r>
          </a:p>
          <a:p>
            <a:pPr marL="342900" indent="-342900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этап реализации;</a:t>
            </a:r>
          </a:p>
          <a:p>
            <a:pPr marL="342900" indent="-342900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обобщающий.</a:t>
            </a:r>
          </a:p>
          <a:p>
            <a:pPr marL="342900" indent="-342900"/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nachalo4ka.ru/wp-content/uploads/2014/04/shablon-knigi-prevyu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0"/>
            <a:ext cx="9756573" cy="73174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99792" y="908720"/>
            <a:ext cx="5732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Аналитико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диагностический этап.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0098" y="3861048"/>
            <a:ext cx="3216357" cy="2412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I:\DCIM\100PHOTO\SAM_2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772816"/>
            <a:ext cx="3024337" cy="2268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nachalo4ka.ru/wp-content/uploads/2014/04/shablon-knigi-prevyu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0"/>
            <a:ext cx="9756573" cy="73174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47864" y="908720"/>
            <a:ext cx="3934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Организационный этап.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2132856"/>
            <a:ext cx="5423472" cy="1466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задач на учебный год.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Информационное обеспечение.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nachalo4ka.ru/wp-content/uploads/2014/04/shablon-knigi-prevyu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0"/>
            <a:ext cx="9756573" cy="73174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07904" y="620688"/>
            <a:ext cx="2941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 реализации.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412776"/>
            <a:ext cx="3096344" cy="2322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340768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203086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nachalo4ka.ru/wp-content/uploads/2014/04/shablon-knigi-prevyu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0"/>
            <a:ext cx="9756573" cy="73174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5856" y="908720"/>
            <a:ext cx="4142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обобщающий этап.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1628800"/>
            <a:ext cx="4420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и обобщение полученных знаний.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996952"/>
            <a:ext cx="3264362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454683" y="3215147"/>
            <a:ext cx="3401235" cy="2610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nachalo4ka.ru/wp-content/uploads/2014/04/shablon-knigi-prevyu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0"/>
            <a:ext cx="9756573" cy="73174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79712" y="1124744"/>
            <a:ext cx="7631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информационно – коммуникативных </a:t>
            </a:r>
          </a:p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технологий.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4267" y="2420888"/>
            <a:ext cx="7219733" cy="2468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Подбор иллюстрированного материала.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Подбор дополнительного познавательного материала.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Обмен опытом и методическим электронным материалом </a:t>
            </a:r>
          </a:p>
          <a:p>
            <a:pPr marL="342900" indent="-342900">
              <a:lnSpc>
                <a:spcPct val="200000"/>
              </a:lnSpc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с другими педагогами. 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nachalo4ka.ru/wp-content/uploads/2014/04/shablon-knigi-prevyu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756573" cy="7317432"/>
          </a:xfrm>
          <a:prstGeom prst="rect">
            <a:avLst/>
          </a:prstGeom>
          <a:noFill/>
        </p:spPr>
      </p:pic>
      <p:pic>
        <p:nvPicPr>
          <p:cNvPr id="68610" name="Picture 2" descr="C:\Documents and Settings\Администратор\Рабочий стол\Книгаgi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268760"/>
            <a:ext cx="6283716" cy="3600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19872" y="2996952"/>
            <a:ext cx="4172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</TotalTime>
  <Words>145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 GAME 2008</dc:creator>
  <cp:lastModifiedBy>XP GAME 2008</cp:lastModifiedBy>
  <cp:revision>14</cp:revision>
  <dcterms:created xsi:type="dcterms:W3CDTF">2016-02-18T11:18:44Z</dcterms:created>
  <dcterms:modified xsi:type="dcterms:W3CDTF">2016-02-18T15:45:41Z</dcterms:modified>
</cp:coreProperties>
</file>